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0"/>
  </p:notesMasterIdLst>
  <p:handoutMasterIdLst>
    <p:handoutMasterId r:id="rId41"/>
  </p:handoutMasterIdLst>
  <p:sldIdLst>
    <p:sldId id="260" r:id="rId18"/>
    <p:sldId id="261" r:id="rId19"/>
    <p:sldId id="262" r:id="rId20"/>
    <p:sldId id="264" r:id="rId21"/>
    <p:sldId id="265" r:id="rId22"/>
    <p:sldId id="266" r:id="rId23"/>
    <p:sldId id="268" r:id="rId24"/>
    <p:sldId id="269" r:id="rId25"/>
    <p:sldId id="272" r:id="rId26"/>
    <p:sldId id="273" r:id="rId27"/>
    <p:sldId id="274" r:id="rId28"/>
    <p:sldId id="271" r:id="rId29"/>
    <p:sldId id="275" r:id="rId30"/>
    <p:sldId id="267" r:id="rId31"/>
    <p:sldId id="276" r:id="rId32"/>
    <p:sldId id="277" r:id="rId33"/>
    <p:sldId id="280" r:id="rId34"/>
    <p:sldId id="281" r:id="rId35"/>
    <p:sldId id="282" r:id="rId36"/>
    <p:sldId id="283" r:id="rId37"/>
    <p:sldId id="284" r:id="rId38"/>
    <p:sldId id="279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Raise a Hallelujah" id="{8EA5C92A-5D65-4A0A-B7B4-DDB62C86C639}">
          <p14:sldIdLst>
            <p14:sldId id="260"/>
          </p14:sldIdLst>
        </p14:section>
        <p14:section name="Verse 1" id="{D15B7383-FAA5-40C9-A444-BAB8063D6075}">
          <p14:sldIdLst>
            <p14:sldId id="261"/>
            <p14:sldId id="262"/>
          </p14:sldIdLst>
        </p14:section>
        <p14:section name="Chorus" id="{13595B1A-A168-4E21-98BD-9147216B2064}">
          <p14:sldIdLst>
            <p14:sldId id="264"/>
            <p14:sldId id="265"/>
            <p14:sldId id="266"/>
          </p14:sldIdLst>
        </p14:section>
        <p14:section name="Verse 2" id="{CE26D00B-BFE7-4172-A0DE-6C7B557D3579}">
          <p14:sldIdLst>
            <p14:sldId id="268"/>
            <p14:sldId id="269"/>
          </p14:sldIdLst>
        </p14:section>
        <p14:section name="Chorus" id="{970F2D54-FC25-49B9-AED5-1FCAF4D9B18D}">
          <p14:sldIdLst>
            <p14:sldId id="272"/>
            <p14:sldId id="273"/>
            <p14:sldId id="274"/>
          </p14:sldIdLst>
        </p14:section>
        <p14:section name="Bridge" id="{AE66C4F2-938A-4ACE-AA1D-1FA08A1E1020}">
          <p14:sldIdLst>
            <p14:sldId id="271"/>
            <p14:sldId id="275"/>
            <p14:sldId id="267"/>
            <p14:sldId id="276"/>
            <p14:sldId id="277"/>
          </p14:sldIdLst>
        </p14:section>
        <p14:section name="Chorus" id="{F3541D45-93A7-44C9-AA9F-A16609823643}">
          <p14:sldIdLst>
            <p14:sldId id="280"/>
            <p14:sldId id="281"/>
            <p14:sldId id="282"/>
          </p14:sldIdLst>
        </p14:section>
        <p14:section name="Outro" id="{86236569-B314-40C7-96B8-BF82696A29A0}">
          <p14:sldIdLst>
            <p14:sldId id="283"/>
            <p14:sldId id="284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7968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20" Type="http://schemas.openxmlformats.org/officeDocument/2006/relationships/slide" Target="slides/slide3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Raise a Hallelujah</a:t>
            </a:r>
          </a:p>
        </p:txBody>
      </p:sp>
    </p:spTree>
    <p:extLst>
      <p:ext uri="{BB962C8B-B14F-4D97-AF65-F5344CB8AC3E}">
        <p14:creationId xmlns:p14="http://schemas.microsoft.com/office/powerpoint/2010/main" val="1125731383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Up from the ashes, hope will arise           </a:t>
            </a:r>
          </a:p>
          <a:p>
            <a:r>
              <a:rPr lang="en-US" dirty="0"/>
              <a:t>Death is defeated, the King is alive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Raise a Hallelujah</a:t>
            </a:r>
          </a:p>
        </p:txBody>
      </p:sp>
    </p:spTree>
    <p:extLst>
      <p:ext uri="{BB962C8B-B14F-4D97-AF65-F5344CB8AC3E}">
        <p14:creationId xmlns:p14="http://schemas.microsoft.com/office/powerpoint/2010/main" val="1361455290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Raise a Hallelujah</a:t>
            </a:r>
          </a:p>
        </p:txBody>
      </p:sp>
    </p:spTree>
    <p:extLst>
      <p:ext uri="{BB962C8B-B14F-4D97-AF65-F5344CB8AC3E}">
        <p14:creationId xmlns:p14="http://schemas.microsoft.com/office/powerpoint/2010/main" val="2087103449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Sing a little louder</a:t>
            </a:r>
          </a:p>
          <a:p>
            <a:r>
              <a:rPr lang="en-US" dirty="0"/>
              <a:t>(Sing a little louder)</a:t>
            </a:r>
          </a:p>
          <a:p>
            <a:r>
              <a:rPr lang="en-US" dirty="0"/>
              <a:t>Sing a little louder</a:t>
            </a:r>
          </a:p>
          <a:p>
            <a:r>
              <a:rPr lang="en-US" dirty="0"/>
              <a:t>(Sing a little louder)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Raise a Hallelujah</a:t>
            </a:r>
          </a:p>
        </p:txBody>
      </p:sp>
    </p:spTree>
    <p:extLst>
      <p:ext uri="{BB962C8B-B14F-4D97-AF65-F5344CB8AC3E}">
        <p14:creationId xmlns:p14="http://schemas.microsoft.com/office/powerpoint/2010/main" val="2913038921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Sing a little louder</a:t>
            </a:r>
          </a:p>
          <a:p>
            <a:r>
              <a:rPr lang="en-US" dirty="0"/>
              <a:t>(Sing a little louder)</a:t>
            </a:r>
          </a:p>
          <a:p>
            <a:r>
              <a:rPr lang="en-US" dirty="0"/>
              <a:t>Sing a little louder</a:t>
            </a:r>
          </a:p>
          <a:p>
            <a:r>
              <a:rPr lang="en-US" dirty="0"/>
              <a:t>(Sing a little louder)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Raise a Hallelujah</a:t>
            </a:r>
          </a:p>
        </p:txBody>
      </p:sp>
    </p:spTree>
    <p:extLst>
      <p:ext uri="{BB962C8B-B14F-4D97-AF65-F5344CB8AC3E}">
        <p14:creationId xmlns:p14="http://schemas.microsoft.com/office/powerpoint/2010/main" val="2364138528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Sing a little louder</a:t>
            </a:r>
          </a:p>
          <a:p>
            <a:r>
              <a:rPr lang="en-US" dirty="0"/>
              <a:t>(in the presence of my enemies)</a:t>
            </a:r>
          </a:p>
          <a:p>
            <a:r>
              <a:rPr lang="en-US" dirty="0"/>
              <a:t>Sing a little louder</a:t>
            </a:r>
          </a:p>
          <a:p>
            <a:r>
              <a:rPr lang="en-US" dirty="0"/>
              <a:t>(louder than the unbelief)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Raise a Hallelujah</a:t>
            </a:r>
          </a:p>
        </p:txBody>
      </p:sp>
    </p:spTree>
    <p:extLst>
      <p:ext uri="{BB962C8B-B14F-4D97-AF65-F5344CB8AC3E}">
        <p14:creationId xmlns:p14="http://schemas.microsoft.com/office/powerpoint/2010/main" val="1920753317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Sing a little louder</a:t>
            </a:r>
          </a:p>
          <a:p>
            <a:r>
              <a:rPr lang="en-US" dirty="0"/>
              <a:t>(my weapon is a melody)</a:t>
            </a:r>
          </a:p>
          <a:p>
            <a:r>
              <a:rPr lang="en-US" dirty="0"/>
              <a:t>Sing a little louder</a:t>
            </a:r>
          </a:p>
          <a:p>
            <a:r>
              <a:rPr lang="en-US" dirty="0"/>
              <a:t>(heaven comes to fight for me)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Raise a Hallelujah</a:t>
            </a:r>
          </a:p>
        </p:txBody>
      </p:sp>
    </p:spTree>
    <p:extLst>
      <p:ext uri="{BB962C8B-B14F-4D97-AF65-F5344CB8AC3E}">
        <p14:creationId xmlns:p14="http://schemas.microsoft.com/office/powerpoint/2010/main" val="3124815390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Sing a little louder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Raise a Hallelujah</a:t>
            </a:r>
          </a:p>
        </p:txBody>
      </p:sp>
    </p:spTree>
    <p:extLst>
      <p:ext uri="{BB962C8B-B14F-4D97-AF65-F5344CB8AC3E}">
        <p14:creationId xmlns:p14="http://schemas.microsoft.com/office/powerpoint/2010/main" val="4273640644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I'm </a:t>
            </a:r>
            <a:r>
              <a:rPr lang="en-US" dirty="0" err="1"/>
              <a:t>gonna</a:t>
            </a:r>
            <a:r>
              <a:rPr lang="en-US" dirty="0"/>
              <a:t> sing</a:t>
            </a:r>
          </a:p>
          <a:p>
            <a:r>
              <a:rPr lang="en-US" dirty="0"/>
              <a:t>in the middle of the storm</a:t>
            </a:r>
          </a:p>
          <a:p>
            <a:r>
              <a:rPr lang="en-US" dirty="0"/>
              <a:t>Louder and louder,</a:t>
            </a:r>
          </a:p>
          <a:p>
            <a:r>
              <a:rPr lang="en-US" dirty="0"/>
              <a:t>you're </a:t>
            </a:r>
            <a:r>
              <a:rPr lang="en-US" dirty="0" err="1"/>
              <a:t>gonna</a:t>
            </a:r>
            <a:r>
              <a:rPr lang="en-US" dirty="0"/>
              <a:t> hear my praises roar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Raise a Hallelujah</a:t>
            </a:r>
          </a:p>
        </p:txBody>
      </p:sp>
    </p:spTree>
    <p:extLst>
      <p:ext uri="{BB962C8B-B14F-4D97-AF65-F5344CB8AC3E}">
        <p14:creationId xmlns:p14="http://schemas.microsoft.com/office/powerpoint/2010/main" val="3927005343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Up from the ashes, hope will arise           </a:t>
            </a:r>
          </a:p>
          <a:p>
            <a:r>
              <a:rPr lang="en-US" dirty="0"/>
              <a:t>Death is defeated, the King is alive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Raise a Hallelujah</a:t>
            </a:r>
          </a:p>
        </p:txBody>
      </p:sp>
    </p:spTree>
    <p:extLst>
      <p:ext uri="{BB962C8B-B14F-4D97-AF65-F5344CB8AC3E}">
        <p14:creationId xmlns:p14="http://schemas.microsoft.com/office/powerpoint/2010/main" val="2371299343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Raise a Hallelujah</a:t>
            </a:r>
          </a:p>
        </p:txBody>
      </p:sp>
    </p:spTree>
    <p:extLst>
      <p:ext uri="{BB962C8B-B14F-4D97-AF65-F5344CB8AC3E}">
        <p14:creationId xmlns:p14="http://schemas.microsoft.com/office/powerpoint/2010/main" val="227919159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raise a Hallelujah</a:t>
            </a:r>
          </a:p>
          <a:p>
            <a:r>
              <a:rPr lang="en-US" dirty="0"/>
              <a:t>in the presence of my enemies   </a:t>
            </a:r>
          </a:p>
          <a:p>
            <a:r>
              <a:rPr lang="en-US" dirty="0"/>
              <a:t>I raise a Hallelujah</a:t>
            </a:r>
          </a:p>
          <a:p>
            <a:r>
              <a:rPr lang="en-US" dirty="0"/>
              <a:t>louder than the unbelief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Raise a Hallelujah</a:t>
            </a:r>
          </a:p>
        </p:txBody>
      </p:sp>
    </p:spTree>
    <p:extLst>
      <p:ext uri="{BB962C8B-B14F-4D97-AF65-F5344CB8AC3E}">
        <p14:creationId xmlns:p14="http://schemas.microsoft.com/office/powerpoint/2010/main" val="2302946013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raise a Hallelujah</a:t>
            </a:r>
          </a:p>
          <a:p>
            <a:r>
              <a:rPr lang="en-US"/>
              <a:t>I </a:t>
            </a:r>
            <a:r>
              <a:rPr lang="en-US" dirty="0"/>
              <a:t>raise a Hallelujah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Raise a Hallelujah</a:t>
            </a:r>
          </a:p>
        </p:txBody>
      </p:sp>
    </p:spTree>
    <p:extLst>
      <p:ext uri="{BB962C8B-B14F-4D97-AF65-F5344CB8AC3E}">
        <p14:creationId xmlns:p14="http://schemas.microsoft.com/office/powerpoint/2010/main" val="1018071186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We raise a Hallelujah</a:t>
            </a:r>
          </a:p>
          <a:p>
            <a:r>
              <a:rPr lang="en-US"/>
              <a:t>W</a:t>
            </a:r>
            <a:r>
              <a:rPr lang="en-US" dirty="0"/>
              <a:t>e</a:t>
            </a:r>
            <a:r>
              <a:rPr lang="en-US"/>
              <a:t> </a:t>
            </a:r>
            <a:r>
              <a:rPr lang="en-US" dirty="0"/>
              <a:t>raise a Hallelujah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Raise a Hallelujah</a:t>
            </a:r>
          </a:p>
        </p:txBody>
      </p:sp>
    </p:spTree>
    <p:extLst>
      <p:ext uri="{BB962C8B-B14F-4D97-AF65-F5344CB8AC3E}">
        <p14:creationId xmlns:p14="http://schemas.microsoft.com/office/powerpoint/2010/main" val="2926886296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Raise a Hallelujah</a:t>
            </a:r>
          </a:p>
        </p:txBody>
      </p:sp>
    </p:spTree>
    <p:extLst>
      <p:ext uri="{BB962C8B-B14F-4D97-AF65-F5344CB8AC3E}">
        <p14:creationId xmlns:p14="http://schemas.microsoft.com/office/powerpoint/2010/main" val="157144805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raise a Hallelujah,</a:t>
            </a:r>
          </a:p>
          <a:p>
            <a:r>
              <a:rPr lang="en-US" dirty="0"/>
              <a:t>my weapon is a melody</a:t>
            </a:r>
          </a:p>
          <a:p>
            <a:r>
              <a:rPr lang="en-US" dirty="0"/>
              <a:t>I raise a Hallelujah,</a:t>
            </a:r>
          </a:p>
          <a:p>
            <a:r>
              <a:rPr lang="en-US" dirty="0"/>
              <a:t>heaven comes to fight for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Raise a Hallelujah</a:t>
            </a:r>
          </a:p>
        </p:txBody>
      </p:sp>
    </p:spTree>
    <p:extLst>
      <p:ext uri="{BB962C8B-B14F-4D97-AF65-F5344CB8AC3E}">
        <p14:creationId xmlns:p14="http://schemas.microsoft.com/office/powerpoint/2010/main" val="198590136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I'm </a:t>
            </a:r>
            <a:r>
              <a:rPr lang="en-US" dirty="0" err="1"/>
              <a:t>gonna</a:t>
            </a:r>
            <a:r>
              <a:rPr lang="en-US" dirty="0"/>
              <a:t> sing</a:t>
            </a:r>
          </a:p>
          <a:p>
            <a:r>
              <a:rPr lang="en-US" dirty="0"/>
              <a:t>in the middle of the storm</a:t>
            </a:r>
          </a:p>
          <a:p>
            <a:r>
              <a:rPr lang="en-US" dirty="0"/>
              <a:t>Louder and louder,</a:t>
            </a:r>
          </a:p>
          <a:p>
            <a:r>
              <a:rPr lang="en-US" dirty="0"/>
              <a:t>you're </a:t>
            </a:r>
            <a:r>
              <a:rPr lang="en-US" dirty="0" err="1"/>
              <a:t>gonna</a:t>
            </a:r>
            <a:r>
              <a:rPr lang="en-US" dirty="0"/>
              <a:t> hear my praises roar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Raise a Hallelujah</a:t>
            </a:r>
          </a:p>
        </p:txBody>
      </p:sp>
    </p:spTree>
    <p:extLst>
      <p:ext uri="{BB962C8B-B14F-4D97-AF65-F5344CB8AC3E}">
        <p14:creationId xmlns:p14="http://schemas.microsoft.com/office/powerpoint/2010/main" val="246202417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Up from the ashes, hope will arise           </a:t>
            </a:r>
          </a:p>
          <a:p>
            <a:r>
              <a:rPr lang="en-US" dirty="0"/>
              <a:t>Death is defeated, the King is alive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Raise a Hallelujah</a:t>
            </a:r>
          </a:p>
        </p:txBody>
      </p:sp>
    </p:spTree>
    <p:extLst>
      <p:ext uri="{BB962C8B-B14F-4D97-AF65-F5344CB8AC3E}">
        <p14:creationId xmlns:p14="http://schemas.microsoft.com/office/powerpoint/2010/main" val="3229403642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Raise a Hallelujah</a:t>
            </a:r>
          </a:p>
        </p:txBody>
      </p:sp>
    </p:spTree>
    <p:extLst>
      <p:ext uri="{BB962C8B-B14F-4D97-AF65-F5344CB8AC3E}">
        <p14:creationId xmlns:p14="http://schemas.microsoft.com/office/powerpoint/2010/main" val="434565814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raise a Hallelujah</a:t>
            </a:r>
          </a:p>
          <a:p>
            <a:r>
              <a:rPr lang="en-US" dirty="0"/>
              <a:t>with everything inside of me</a:t>
            </a:r>
          </a:p>
          <a:p>
            <a:r>
              <a:rPr lang="en-US" dirty="0"/>
              <a:t>I raise a Hallelujah</a:t>
            </a:r>
          </a:p>
          <a:p>
            <a:r>
              <a:rPr lang="en-US" dirty="0"/>
              <a:t>I will watch the darkness flee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Raise a Hallelujah</a:t>
            </a:r>
          </a:p>
        </p:txBody>
      </p:sp>
    </p:spTree>
    <p:extLst>
      <p:ext uri="{BB962C8B-B14F-4D97-AF65-F5344CB8AC3E}">
        <p14:creationId xmlns:p14="http://schemas.microsoft.com/office/powerpoint/2010/main" val="1060148586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raise a Hallelujah</a:t>
            </a:r>
          </a:p>
          <a:p>
            <a:r>
              <a:rPr lang="en-US" dirty="0"/>
              <a:t>in the middle of the mystery  </a:t>
            </a:r>
          </a:p>
          <a:p>
            <a:r>
              <a:rPr lang="en-US" dirty="0"/>
              <a:t>I raise a Hallelujah</a:t>
            </a:r>
          </a:p>
          <a:p>
            <a:r>
              <a:rPr lang="en-US" dirty="0"/>
              <a:t>fear you lost your hold on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Raise a Hallelujah</a:t>
            </a:r>
          </a:p>
        </p:txBody>
      </p:sp>
    </p:spTree>
    <p:extLst>
      <p:ext uri="{BB962C8B-B14F-4D97-AF65-F5344CB8AC3E}">
        <p14:creationId xmlns:p14="http://schemas.microsoft.com/office/powerpoint/2010/main" val="4113067419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I'm </a:t>
            </a:r>
            <a:r>
              <a:rPr lang="en-US" dirty="0" err="1"/>
              <a:t>gonna</a:t>
            </a:r>
            <a:r>
              <a:rPr lang="en-US" dirty="0"/>
              <a:t> sing</a:t>
            </a:r>
          </a:p>
          <a:p>
            <a:r>
              <a:rPr lang="en-US" dirty="0"/>
              <a:t>in the middle of the storm</a:t>
            </a:r>
          </a:p>
          <a:p>
            <a:r>
              <a:rPr lang="en-US" dirty="0"/>
              <a:t>Louder and louder,</a:t>
            </a:r>
          </a:p>
          <a:p>
            <a:r>
              <a:rPr lang="en-US" dirty="0"/>
              <a:t>you're </a:t>
            </a:r>
            <a:r>
              <a:rPr lang="en-US" dirty="0" err="1"/>
              <a:t>gonna</a:t>
            </a:r>
            <a:r>
              <a:rPr lang="en-US" dirty="0"/>
              <a:t> hear my praises roar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Raise a Hallelujah</a:t>
            </a:r>
          </a:p>
        </p:txBody>
      </p:sp>
    </p:spTree>
    <p:extLst>
      <p:ext uri="{BB962C8B-B14F-4D97-AF65-F5344CB8AC3E}">
        <p14:creationId xmlns:p14="http://schemas.microsoft.com/office/powerpoint/2010/main" val="220421118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1330</TotalTime>
  <Words>355</Words>
  <Application>Microsoft Office PowerPoint</Application>
  <PresentationFormat>On-screen Show (4:3)</PresentationFormat>
  <Paragraphs>77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22</vt:i4>
      </vt:variant>
    </vt:vector>
  </HeadingPairs>
  <TitlesOfParts>
    <vt:vector size="44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197</cp:revision>
  <dcterms:created xsi:type="dcterms:W3CDTF">2011-12-04T14:58:54Z</dcterms:created>
  <dcterms:modified xsi:type="dcterms:W3CDTF">2023-07-01T05:14:45Z</dcterms:modified>
</cp:coreProperties>
</file>